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9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0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8A43DC60-6EAC-423A-B92A-F2846F227ACC}" type="datetime"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11/8/21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70B93F7E-012D-4866-9419-12B4FF5E9498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49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2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B846B577-F9CB-425F-BD98-1D8C9BD97927}" type="datetime"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11/8/21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C6C4DC3E-FF28-4CD1-A80C-8A382C67B967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9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96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9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99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85F1F253-6ACE-41F1-A52B-3DFEB712CAE3}" type="datetime"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11/8/21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7FCAE9D7-EF3F-413C-8933-C29DC6FBEE90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0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"/>
          <p:cNvSpPr txBox="1"/>
          <p:nvPr/>
        </p:nvSpPr>
        <p:spPr>
          <a:xfrm>
            <a:off x="1232280" y="1987920"/>
            <a:ext cx="8825400" cy="1245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Train Ticket Booking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ebebeb"/>
                </a:solidFill>
                <a:latin typeface="Century Gothic"/>
              </a:rPr>
              <a:t>6.</a:t>
            </a:r>
            <a:r>
              <a:rPr b="0" lang="en-US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 Integration of all modules.</a:t>
            </a:r>
            <a:endParaRPr b="0" lang="en-US" sz="4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2" name="TextBox 2"/>
          <p:cNvSpPr/>
          <p:nvPr/>
        </p:nvSpPr>
        <p:spPr>
          <a:xfrm>
            <a:off x="856440" y="1348560"/>
            <a:ext cx="9707040" cy="14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As mentioned in business requirements the train table has been created.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All basic POJO classes are maintained.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All individual modules/methods are integrated in single class.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Application flow is maintained in main UI.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le 1"/>
          <p:cNvSpPr txBox="1"/>
          <p:nvPr/>
        </p:nvSpPr>
        <p:spPr>
          <a:xfrm>
            <a:off x="2353320" y="272916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THANK YOU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4" name="Content Placeholder 4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 1"/>
          <p:cNvSpPr txBox="1"/>
          <p:nvPr/>
        </p:nvSpPr>
        <p:spPr>
          <a:xfrm>
            <a:off x="646200" y="452880"/>
            <a:ext cx="9404280" cy="8985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Business Requirements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3" name="Content Placeholder 2"/>
          <p:cNvSpPr txBox="1"/>
          <p:nvPr/>
        </p:nvSpPr>
        <p:spPr>
          <a:xfrm>
            <a:off x="649800" y="1290960"/>
            <a:ext cx="9399600" cy="495720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The Trains should be fetched from database using train number. 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Travel date should be after current Date.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The PNR number should be auto-generated by adding first character of source station, first character of destination station, travel date(yyyymmdd) and a running counter starting from 100. 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The ticket Fare for each passenger is calculated using the following rules.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 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The file name for storing the generated ticket should be the PNR Number.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Application overview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5" name="Content Placeholder 2"/>
          <p:cNvSpPr txBox="1"/>
          <p:nvPr/>
        </p:nvSpPr>
        <p:spPr>
          <a:xfrm>
            <a:off x="649800" y="1435680"/>
            <a:ext cx="9399600" cy="481248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This is an user friendly application which involves in booking a train ticket and printing that ticket to a File. 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The application takes train number and passenger details as input.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The details of all the trains available for booking is stored in a database. The contents in the database of trains table is as follows: Train number, Train Name, Source Station, Destination Station and Ticket Price.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When the booking is successful then the ticked will be generated and will be written in a file.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That file contains the train details and passenger details with total price.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br/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6" descr=""/>
          <p:cNvPicPr/>
          <p:nvPr/>
        </p:nvPicPr>
        <p:blipFill>
          <a:blip r:embed="rId1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47" name="Picture 18" descr=""/>
          <p:cNvPicPr/>
          <p:nvPr/>
        </p:nvPicPr>
        <p:blipFill>
          <a:blip r:embed="rId2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48" name="Oval 20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f3f3f3">
                  <a:alpha val="7058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9" name="Picture 22" descr=""/>
          <p:cNvPicPr/>
          <p:nvPr/>
        </p:nvPicPr>
        <p:blipFill>
          <a:blip r:embed="rId3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50" name="Picture 24" descr=""/>
          <p:cNvPicPr/>
          <p:nvPr/>
        </p:nvPicPr>
        <p:blipFill>
          <a:blip r:embed="rId4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51" name="Rectangle 26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2" name="Rectangle 28"/>
          <p:cNvSpPr/>
          <p:nvPr/>
        </p:nvSpPr>
        <p:spPr>
          <a:xfrm>
            <a:off x="0" y="0"/>
            <a:ext cx="12191400" cy="4730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Rectangle 3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4" name="Freeform 16"/>
          <p:cNvSpPr/>
          <p:nvPr/>
        </p:nvSpPr>
        <p:spPr>
          <a:xfrm>
            <a:off x="8719920" y="3753720"/>
            <a:ext cx="3471840" cy="825480"/>
          </a:xfrm>
          <a:custGeom>
            <a:avLst/>
            <a:gdLst/>
            <a:ahLst/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5" name="Picture 4" descr="Diagram&#10;&#10;Description automatically generated"/>
          <p:cNvPicPr/>
          <p:nvPr/>
        </p:nvPicPr>
        <p:blipFill>
          <a:blip r:embed="rId5"/>
          <a:stretch/>
        </p:blipFill>
        <p:spPr>
          <a:xfrm>
            <a:off x="635400" y="581400"/>
            <a:ext cx="10924560" cy="3350160"/>
          </a:xfrm>
          <a:prstGeom prst="rect">
            <a:avLst/>
          </a:prstGeom>
          <a:ln w="0">
            <a:noFill/>
          </a:ln>
        </p:spPr>
      </p:pic>
      <p:sp>
        <p:nvSpPr>
          <p:cNvPr id="156" name="Freeform: Shape 34"/>
          <p:cNvSpPr/>
          <p:nvPr/>
        </p:nvSpPr>
        <p:spPr>
          <a:xfrm>
            <a:off x="0" y="4055400"/>
            <a:ext cx="12191760" cy="2802240"/>
          </a:xfrm>
          <a:custGeom>
            <a:avLst/>
            <a:gdLst/>
            <a:ahLst/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sp>
        <p:nvSpPr>
          <p:cNvPr id="157" name="Title 1"/>
          <p:cNvSpPr txBox="1"/>
          <p:nvPr/>
        </p:nvSpPr>
        <p:spPr>
          <a:xfrm>
            <a:off x="636840" y="4854240"/>
            <a:ext cx="9149040" cy="867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ebebeb"/>
                </a:solidFill>
                <a:latin typeface="Century Gothic"/>
              </a:rPr>
              <a:t>Structure of application</a:t>
            </a:r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 txBox="1"/>
          <p:nvPr/>
        </p:nvSpPr>
        <p:spPr>
          <a:xfrm>
            <a:off x="646200" y="452880"/>
            <a:ext cx="9404280" cy="10785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Implementation:</a:t>
            </a:r>
            <a:br/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9" name="Content Placeholder 2"/>
          <p:cNvSpPr txBox="1"/>
          <p:nvPr/>
        </p:nvSpPr>
        <p:spPr>
          <a:xfrm>
            <a:off x="639000" y="1398240"/>
            <a:ext cx="9410400" cy="64440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AutoNum type="arabicPeriod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User will enter the train number.</a:t>
            </a: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 marL="1257480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0" name="TextBox 3"/>
          <p:cNvSpPr/>
          <p:nvPr/>
        </p:nvSpPr>
        <p:spPr>
          <a:xfrm>
            <a:off x="828720" y="2223720"/>
            <a:ext cx="8398800" cy="11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User will enter the train number.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a. find Train():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If, the train number is entered, it will check for the train number in database.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If, the train number is not available it will print as "Train not found".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/>
          <p:nvPr/>
        </p:nvSpPr>
        <p:spPr>
          <a:xfrm>
            <a:off x="646200" y="452880"/>
            <a:ext cx="101566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2. User will enter the date and enter the passenger details.</a:t>
            </a: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2" name="TextBox 2"/>
          <p:cNvSpPr/>
          <p:nvPr/>
        </p:nvSpPr>
        <p:spPr>
          <a:xfrm>
            <a:off x="1001160" y="1666800"/>
            <a:ext cx="9417600" cy="338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. dateValidatingModule(userDate)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&gt;If user Date is after the current System Date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&gt;&gt;addPassengerDetails()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Or else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&gt;Ask User to re-enter the valid date</a:t>
            </a:r>
            <a:br/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2.addPassengerDetails()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&gt; In this module passenger entered details will stored in the TreeMap&lt;&gt;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&gt;Tree Map will provide us a easy method to sort the data as we want.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&gt;key-passenger details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&gt;value-calculated Fair for each user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3.</a:t>
            </a:r>
            <a:r>
              <a:rPr b="0" lang="en-US" sz="36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 PNR will be generated for a ticket.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4" name="TextBox 2"/>
          <p:cNvSpPr/>
          <p:nvPr/>
        </p:nvSpPr>
        <p:spPr>
          <a:xfrm>
            <a:off x="860760" y="1461600"/>
            <a:ext cx="8892360" cy="393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generatePNR Method: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AutoNum type="alphaLcParenR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This methodwill be helpful for generating PNR number As mentioned in business requirements.</a:t>
            </a:r>
            <a:endParaRPr b="0" lang="en-US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AutoNum type="alphaLcParenR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This is a unique number and also it acts as a booking number for every ticket.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getCount Method: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AutoNum type="alphaLcParenR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This method will be helpful for getting running counter.</a:t>
            </a:r>
            <a:endParaRPr b="0" lang="en-US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AutoNum type="alphaLcParenR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This method is required for generating the PNR number.</a:t>
            </a:r>
            <a:br/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Count value will be incremented for every ticket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4.Calculation fare of each passenger and total price.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6" name="TextBox 2"/>
          <p:cNvSpPr/>
          <p:nvPr/>
        </p:nvSpPr>
        <p:spPr>
          <a:xfrm>
            <a:off x="764280" y="1773000"/>
            <a:ext cx="10652760" cy="365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Based upon the business requirements the fare of each passenger is calculated as follows: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    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1.Kids who are aged below 12 their fare will be 50% of the ticket price.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    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2.Senior citizens who’s age is above 60 their fare will be 60% of ticket price.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    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3. 20% discount will be given to women's.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 method farecalculation() is coded for calculating fare as mentioned in above.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 method totalfare() is used to calculate the total price 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ebebeb"/>
                </a:solidFill>
                <a:latin typeface="Century Gothic"/>
              </a:rPr>
              <a:t>5.</a:t>
            </a:r>
            <a:r>
              <a:rPr b="0" lang="en-US" sz="3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 Generate ticket and write the ticket details into a file.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8" name="TextBox 2"/>
          <p:cNvSpPr/>
          <p:nvPr/>
        </p:nvSpPr>
        <p:spPr>
          <a:xfrm>
            <a:off x="769680" y="1773000"/>
            <a:ext cx="6089760" cy="283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a. generate Ticket():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Here in this method string builder concept is used append all details of train and passenger as per given template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69" name="Picture 4" descr=""/>
          <p:cNvPicPr/>
          <p:nvPr/>
        </p:nvPicPr>
        <p:blipFill>
          <a:blip r:embed="rId1"/>
          <a:srcRect l="0" t="0" r="1901" b="507"/>
          <a:stretch/>
        </p:blipFill>
        <p:spPr>
          <a:xfrm>
            <a:off x="6656400" y="1716120"/>
            <a:ext cx="5512680" cy="2855880"/>
          </a:xfrm>
          <a:prstGeom prst="rect">
            <a:avLst/>
          </a:prstGeom>
          <a:ln w="0">
            <a:noFill/>
          </a:ln>
        </p:spPr>
      </p:pic>
      <p:sp>
        <p:nvSpPr>
          <p:cNvPr id="170" name="TextBox 23"/>
          <p:cNvSpPr/>
          <p:nvPr/>
        </p:nvSpPr>
        <p:spPr>
          <a:xfrm>
            <a:off x="813960" y="4312440"/>
            <a:ext cx="10029960" cy="11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b. write Ticket():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In this method the input will be the instance of string builder which will written on the file with PNR number as its file name.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</TotalTime>
  <Application>LibreOffice/7.1.6.2$Windows_X86_64 LibreOffice_project/0e133318fcee89abacd6a7d077e292f1145735c3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2021-10-17T12:37:17Z</dcterms:created>
  <dc:creator/>
  <dc:description/>
  <dc:language>en-US</dc:language>
  <cp:lastModifiedBy/>
  <dcterms:modified xsi:type="dcterms:W3CDTF">2021-11-08T12:15:11Z</dcterms:modified>
  <cp:revision>368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11</vt:i4>
  </property>
</Properties>
</file>